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528F"/>
    <a:srgbClr val="BF9000"/>
    <a:srgbClr val="2E75B6"/>
    <a:srgbClr val="FF66FF"/>
    <a:srgbClr val="2F5597"/>
    <a:srgbClr val="FF9933"/>
    <a:srgbClr val="CC00FF"/>
    <a:srgbClr val="A9D18E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100" d="100"/>
          <a:sy n="100" d="100"/>
        </p:scale>
        <p:origin x="90" y="13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8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13" Type="http://schemas.microsoft.com/office/2007/relationships/hdphoto" Target="../media/hdphoto2.wdp"/><Relationship Id="rId18" Type="http://schemas.openxmlformats.org/officeDocument/2006/relationships/image" Target="../media/image107.jpeg"/><Relationship Id="rId26" Type="http://schemas.openxmlformats.org/officeDocument/2006/relationships/image" Target="../media/image115.jpeg"/><Relationship Id="rId3" Type="http://schemas.openxmlformats.org/officeDocument/2006/relationships/image" Target="../media/image94.jpeg"/><Relationship Id="rId21" Type="http://schemas.openxmlformats.org/officeDocument/2006/relationships/image" Target="../media/image110.jpeg"/><Relationship Id="rId7" Type="http://schemas.openxmlformats.org/officeDocument/2006/relationships/image" Target="../media/image98.jpeg"/><Relationship Id="rId12" Type="http://schemas.openxmlformats.org/officeDocument/2006/relationships/image" Target="../media/image102.png"/><Relationship Id="rId17" Type="http://schemas.openxmlformats.org/officeDocument/2006/relationships/image" Target="../media/image106.jpeg"/><Relationship Id="rId25" Type="http://schemas.openxmlformats.org/officeDocument/2006/relationships/image" Target="../media/image11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5.jpeg"/><Relationship Id="rId20" Type="http://schemas.openxmlformats.org/officeDocument/2006/relationships/image" Target="../media/image109.jpeg"/><Relationship Id="rId29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11" Type="http://schemas.microsoft.com/office/2007/relationships/hdphoto" Target="../media/hdphoto1.wdp"/><Relationship Id="rId24" Type="http://schemas.openxmlformats.org/officeDocument/2006/relationships/image" Target="../media/image113.jpeg"/><Relationship Id="rId5" Type="http://schemas.openxmlformats.org/officeDocument/2006/relationships/image" Target="../media/image96.jpeg"/><Relationship Id="rId15" Type="http://schemas.openxmlformats.org/officeDocument/2006/relationships/image" Target="../media/image104.jpeg"/><Relationship Id="rId23" Type="http://schemas.openxmlformats.org/officeDocument/2006/relationships/image" Target="../media/image112.jpeg"/><Relationship Id="rId28" Type="http://schemas.openxmlformats.org/officeDocument/2006/relationships/image" Target="../media/image117.jpeg"/><Relationship Id="rId10" Type="http://schemas.openxmlformats.org/officeDocument/2006/relationships/image" Target="../media/image101.png"/><Relationship Id="rId19" Type="http://schemas.openxmlformats.org/officeDocument/2006/relationships/image" Target="../media/image108.jpeg"/><Relationship Id="rId31" Type="http://schemas.openxmlformats.org/officeDocument/2006/relationships/image" Target="../media/image120.jpe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Relationship Id="rId14" Type="http://schemas.openxmlformats.org/officeDocument/2006/relationships/image" Target="../media/image103.jpeg"/><Relationship Id="rId22" Type="http://schemas.openxmlformats.org/officeDocument/2006/relationships/image" Target="../media/image111.jpeg"/><Relationship Id="rId27" Type="http://schemas.openxmlformats.org/officeDocument/2006/relationships/image" Target="../media/image116.jpeg"/><Relationship Id="rId30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39" y="1111224"/>
            <a:ext cx="2445969" cy="294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Villaamil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7974383" y="1541062"/>
            <a:ext cx="783491" cy="270407"/>
          </a:xfrm>
          <a:prstGeom prst="wedgeRectCallout">
            <a:avLst>
              <a:gd name="adj1" fmla="val 61312"/>
              <a:gd name="adj2" fmla="val 873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4830" y="1424439"/>
            <a:ext cx="783491" cy="408662"/>
          </a:xfrm>
          <a:prstGeom prst="wedgeRectCallout">
            <a:avLst>
              <a:gd name="adj1" fmla="val -60172"/>
              <a:gd name="adj2" fmla="val 213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86FD3580-8760-486D-BFC2-F99C893A1DE0}"/>
              </a:ext>
            </a:extLst>
          </p:cNvPr>
          <p:cNvSpPr/>
          <p:nvPr/>
        </p:nvSpPr>
        <p:spPr>
          <a:xfrm>
            <a:off x="5574155" y="1419706"/>
            <a:ext cx="789042" cy="361712"/>
          </a:xfrm>
          <a:prstGeom prst="wedgeRectCallout">
            <a:avLst>
              <a:gd name="adj1" fmla="val -72263"/>
              <a:gd name="adj2" fmla="val 41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Sustitución de la horca por el garrote 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7" name="Speech Bubble: Rectangle 206">
            <a:extLst>
              <a:ext uri="{FF2B5EF4-FFF2-40B4-BE49-F238E27FC236}">
                <a16:creationId xmlns:a16="http://schemas.microsoft.com/office/drawing/2014/main" id="{0BFDBC68-25FE-4BE6-8907-10C292922DF8}"/>
              </a:ext>
            </a:extLst>
          </p:cNvPr>
          <p:cNvSpPr/>
          <p:nvPr/>
        </p:nvSpPr>
        <p:spPr>
          <a:xfrm>
            <a:off x="8909490" y="1397860"/>
            <a:ext cx="783491" cy="377005"/>
          </a:xfrm>
          <a:prstGeom prst="wedgeRectCallout">
            <a:avLst>
              <a:gd name="adj1" fmla="val -1253"/>
              <a:gd name="adj2" fmla="val 769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Creación de la Bolsa de Madrid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246565" y="1840339"/>
            <a:ext cx="2540117" cy="258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r>
              <a:rPr lang="en-US" sz="1600" dirty="0">
                <a:solidFill>
                  <a:schemeClr val="bg1"/>
                </a:solidFill>
              </a:rPr>
              <a:t> (Mel-Valdés)</a:t>
            </a:r>
          </a:p>
        </p:txBody>
      </p:sp>
      <p:sp>
        <p:nvSpPr>
          <p:cNvPr id="208" name="Speech Bubble: Rectangle 207">
            <a:extLst>
              <a:ext uri="{FF2B5EF4-FFF2-40B4-BE49-F238E27FC236}">
                <a16:creationId xmlns:a16="http://schemas.microsoft.com/office/drawing/2014/main" id="{58CA3C8E-7C30-4E7B-A461-85574051F2DA}"/>
              </a:ext>
            </a:extLst>
          </p:cNvPr>
          <p:cNvSpPr/>
          <p:nvPr/>
        </p:nvSpPr>
        <p:spPr>
          <a:xfrm>
            <a:off x="5528013" y="4846321"/>
            <a:ext cx="750867" cy="586206"/>
          </a:xfrm>
          <a:prstGeom prst="wedgeRectCallout">
            <a:avLst>
              <a:gd name="adj1" fmla="val -69848"/>
              <a:gd name="adj2" fmla="val 699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Ateneo de Madrid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BFE2F325-6CEA-4AE7-A61C-5C5E15762E22}"/>
              </a:ext>
            </a:extLst>
          </p:cNvPr>
          <p:cNvSpPr/>
          <p:nvPr/>
        </p:nvSpPr>
        <p:spPr>
          <a:xfrm>
            <a:off x="4098456" y="5131789"/>
            <a:ext cx="786302" cy="475927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Museo del Prado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EE883B98-7770-412D-A2E9-D753A3622C55}"/>
              </a:ext>
            </a:extLst>
          </p:cNvPr>
          <p:cNvSpPr/>
          <p:nvPr/>
        </p:nvSpPr>
        <p:spPr>
          <a:xfrm>
            <a:off x="5619203" y="2098636"/>
            <a:ext cx="789042" cy="361712"/>
          </a:xfrm>
          <a:prstGeom prst="wedgeRectCallout">
            <a:avLst>
              <a:gd name="adj1" fmla="val -77042"/>
              <a:gd name="adj2" fmla="val 547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97B3CF98-6F1B-4AA7-A5DE-D285E2A30E37}"/>
              </a:ext>
            </a:extLst>
          </p:cNvPr>
          <p:cNvSpPr/>
          <p:nvPr/>
        </p:nvSpPr>
        <p:spPr>
          <a:xfrm>
            <a:off x="2981876" y="1896009"/>
            <a:ext cx="602470" cy="351629"/>
          </a:xfrm>
          <a:prstGeom prst="wedgeRectCallout">
            <a:avLst>
              <a:gd name="adj1" fmla="val -57927"/>
              <a:gd name="adj2" fmla="val 260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9" y="6135528"/>
            <a:ext cx="2923013" cy="19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892002" y="6120534"/>
            <a:ext cx="1276706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Reg.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175705" y="5914670"/>
            <a:ext cx="4892105" cy="20785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2890998" y="5888117"/>
            <a:ext cx="1277710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1" y="5887790"/>
            <a:ext cx="115559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4900601" y="-2245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64806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83836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7663"/>
              <a:gd name="adj2" fmla="val 691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1750352" y="5229757"/>
            <a:ext cx="650086" cy="273742"/>
          </a:xfrm>
          <a:prstGeom prst="wedgeRectCallout">
            <a:avLst>
              <a:gd name="adj1" fmla="val 56077"/>
              <a:gd name="adj2" fmla="val 716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96900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0085"/>
              <a:gd name="adj2" fmla="val 9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385459" y="2787661"/>
            <a:ext cx="78904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510367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2634253" y="5223811"/>
            <a:ext cx="834742" cy="331426"/>
          </a:xfrm>
          <a:prstGeom prst="wedgeRectCallout">
            <a:avLst>
              <a:gd name="adj1" fmla="val -23088"/>
              <a:gd name="adj2" fmla="val 643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751507" y="5223811"/>
            <a:ext cx="834742" cy="331426"/>
          </a:xfrm>
          <a:prstGeom prst="wedgeRectCallout">
            <a:avLst>
              <a:gd name="adj1" fmla="val -100681"/>
              <a:gd name="adj2" fmla="val 614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13248"/>
              <a:gd name="adj2" fmla="val 648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Insurrección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3" name="Speech Bubble: Rectangle 252">
            <a:extLst>
              <a:ext uri="{FF2B5EF4-FFF2-40B4-BE49-F238E27FC236}">
                <a16:creationId xmlns:a16="http://schemas.microsoft.com/office/drawing/2014/main" id="{8DB28CE6-CC7B-4523-BDBE-589799328E7C}"/>
              </a:ext>
            </a:extLst>
          </p:cNvPr>
          <p:cNvSpPr/>
          <p:nvPr/>
        </p:nvSpPr>
        <p:spPr>
          <a:xfrm>
            <a:off x="609152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Expedición Real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4" name="Speech Bubble: Rectangle 253">
            <a:extLst>
              <a:ext uri="{FF2B5EF4-FFF2-40B4-BE49-F238E27FC236}">
                <a16:creationId xmlns:a16="http://schemas.microsoft.com/office/drawing/2014/main" id="{6F66EBB6-30CB-4E22-A5CD-655A026C838D}"/>
              </a:ext>
            </a:extLst>
          </p:cNvPr>
          <p:cNvSpPr/>
          <p:nvPr/>
        </p:nvSpPr>
        <p:spPr>
          <a:xfrm>
            <a:off x="1722461" y="1552851"/>
            <a:ext cx="1076685" cy="400509"/>
          </a:xfrm>
          <a:prstGeom prst="wedgeRectCallout">
            <a:avLst>
              <a:gd name="adj1" fmla="val 56442"/>
              <a:gd name="adj2" fmla="val 695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Ayuntamientos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A556EBC9-AC2A-4F24-B9F6-AEB57C334C03}"/>
              </a:ext>
            </a:extLst>
          </p:cNvPr>
          <p:cNvSpPr/>
          <p:nvPr/>
        </p:nvSpPr>
        <p:spPr>
          <a:xfrm>
            <a:off x="6789717" y="5201357"/>
            <a:ext cx="886173" cy="343147"/>
          </a:xfrm>
          <a:prstGeom prst="wedgeRectCallout">
            <a:avLst>
              <a:gd name="adj1" fmla="val -8049"/>
              <a:gd name="adj2" fmla="val 637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Inauguración del Congreso de los Diputados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5" name="Speech Bubble: Rectangle 254">
            <a:extLst>
              <a:ext uri="{FF2B5EF4-FFF2-40B4-BE49-F238E27FC236}">
                <a16:creationId xmlns:a16="http://schemas.microsoft.com/office/drawing/2014/main" id="{DE4AE561-8373-4DF0-9D23-A04377CADC81}"/>
              </a:ext>
            </a:extLst>
          </p:cNvPr>
          <p:cNvSpPr/>
          <p:nvPr/>
        </p:nvSpPr>
        <p:spPr>
          <a:xfrm flipH="1">
            <a:off x="4336731" y="1763169"/>
            <a:ext cx="627113" cy="246490"/>
          </a:xfrm>
          <a:prstGeom prst="wedgeRectCallout">
            <a:avLst>
              <a:gd name="adj1" fmla="val -55636"/>
              <a:gd name="adj2" fmla="val 216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consumos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7" name="Speech Bubble: Rectangle 256">
            <a:extLst>
              <a:ext uri="{FF2B5EF4-FFF2-40B4-BE49-F238E27FC236}">
                <a16:creationId xmlns:a16="http://schemas.microsoft.com/office/drawing/2014/main" id="{297D2935-E652-47B1-8C46-A6651FB0E298}"/>
              </a:ext>
            </a:extLst>
          </p:cNvPr>
          <p:cNvSpPr/>
          <p:nvPr/>
        </p:nvSpPr>
        <p:spPr>
          <a:xfrm>
            <a:off x="2870450" y="1542193"/>
            <a:ext cx="956222" cy="400509"/>
          </a:xfrm>
          <a:prstGeom prst="wedgeRectCallout">
            <a:avLst>
              <a:gd name="adj1" fmla="val 13248"/>
              <a:gd name="adj2" fmla="val 410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>
                <a:solidFill>
                  <a:schemeClr val="tx1"/>
                </a:solidFill>
              </a:rPr>
              <a:t>Prop</a:t>
            </a:r>
            <a:r>
              <a:rPr lang="es-ES" sz="900" dirty="0">
                <a:solidFill>
                  <a:schemeClr val="tx1"/>
                </a:solidFill>
              </a:rPr>
              <a:t>. Acuerdo librecambista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41623" y="2620825"/>
            <a:ext cx="278313" cy="61965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549335" y="2656974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O´Donnell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492121" y="733640"/>
            <a:ext cx="783830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206553" y="1381142"/>
            <a:ext cx="462640" cy="176035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394960" y="733640"/>
            <a:ext cx="708506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192715" y="3215361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5405ACA4-39E7-40AC-A3F4-A04F7F5A3D27}"/>
              </a:ext>
            </a:extLst>
          </p:cNvPr>
          <p:cNvSpPr/>
          <p:nvPr/>
        </p:nvSpPr>
        <p:spPr>
          <a:xfrm>
            <a:off x="10892771" y="5365997"/>
            <a:ext cx="894356" cy="359085"/>
          </a:xfrm>
          <a:prstGeom prst="wedgeRectCallout">
            <a:avLst>
              <a:gd name="adj1" fmla="val -32983"/>
              <a:gd name="adj2" fmla="val 723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Comisión de Ref. Sociales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-45495" y="5122772"/>
            <a:ext cx="5047590" cy="276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          (Teresa </a:t>
            </a:r>
            <a:r>
              <a:rPr lang="en-US" sz="1600" dirty="0" err="1">
                <a:solidFill>
                  <a:schemeClr val="bg1"/>
                </a:solidFill>
              </a:rPr>
              <a:t>Claramunt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6230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2"/>
            <a:ext cx="798685" cy="309863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554658" y="1836254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23715"/>
            <a:ext cx="871340" cy="41718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4478"/>
              <a:gd name="adj2" fmla="val 1345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85320"/>
            <a:ext cx="754306" cy="41705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1927007" y="2501368"/>
            <a:ext cx="884460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1F913F84-775C-4256-8B39-7ED9579A04D3}"/>
              </a:ext>
            </a:extLst>
          </p:cNvPr>
          <p:cNvSpPr/>
          <p:nvPr/>
        </p:nvSpPr>
        <p:spPr>
          <a:xfrm>
            <a:off x="1649557" y="2852812"/>
            <a:ext cx="688923" cy="460439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Gran Oriente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FE0D77D3-39CE-45E3-9C75-5423EC12290A}"/>
              </a:ext>
            </a:extLst>
          </p:cNvPr>
          <p:cNvSpPr/>
          <p:nvPr/>
        </p:nvSpPr>
        <p:spPr>
          <a:xfrm>
            <a:off x="9735462" y="5430234"/>
            <a:ext cx="739495" cy="351383"/>
          </a:xfrm>
          <a:prstGeom prst="wedgeRectCallout">
            <a:avLst>
              <a:gd name="adj1" fmla="val 125201"/>
              <a:gd name="adj2" fmla="val -51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AC4BC622-54DE-4C94-9565-3B3474181E96}"/>
              </a:ext>
            </a:extLst>
          </p:cNvPr>
          <p:cNvSpPr/>
          <p:nvPr/>
        </p:nvSpPr>
        <p:spPr>
          <a:xfrm>
            <a:off x="1794487" y="768290"/>
            <a:ext cx="574775" cy="320024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Código Civil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859C8C21-E55E-4F96-8CC9-9F97EF18AFD8}"/>
              </a:ext>
            </a:extLst>
          </p:cNvPr>
          <p:cNvSpPr/>
          <p:nvPr/>
        </p:nvSpPr>
        <p:spPr>
          <a:xfrm>
            <a:off x="8301284" y="5374835"/>
            <a:ext cx="894356" cy="359085"/>
          </a:xfrm>
          <a:prstGeom prst="wedgeRectCallout">
            <a:avLst>
              <a:gd name="adj1" fmla="val -32983"/>
              <a:gd name="adj2" fmla="val 723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Instituto de Ref. Sociales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91F8BAB3-33A2-4FF5-9B54-941AB5C40D70}"/>
              </a:ext>
            </a:extLst>
          </p:cNvPr>
          <p:cNvSpPr/>
          <p:nvPr/>
        </p:nvSpPr>
        <p:spPr>
          <a:xfrm>
            <a:off x="9376400" y="2469276"/>
            <a:ext cx="791380" cy="359085"/>
          </a:xfrm>
          <a:prstGeom prst="wedgeRectCallout">
            <a:avLst>
              <a:gd name="adj1" fmla="val -54283"/>
              <a:gd name="adj2" fmla="val -1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Asalto de Cu-</a:t>
            </a:r>
            <a:r>
              <a:rPr lang="es-ES" sz="1050" dirty="0" err="1">
                <a:solidFill>
                  <a:schemeClr val="tx1"/>
                </a:solidFill>
              </a:rPr>
              <a:t>Cut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4837995" y="2593264"/>
            <a:ext cx="660821" cy="196246"/>
          </a:xfrm>
          <a:prstGeom prst="wedgeRectCallout">
            <a:avLst>
              <a:gd name="adj1" fmla="val 100906"/>
              <a:gd name="adj2" fmla="val 521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532969" y="2550417"/>
            <a:ext cx="861476" cy="163906"/>
          </a:xfrm>
          <a:prstGeom prst="wedgeRectCallout">
            <a:avLst>
              <a:gd name="adj1" fmla="val -15061"/>
              <a:gd name="adj2" fmla="val 91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596524" y="260079"/>
            <a:ext cx="603813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./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Rep. Cat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02997" y="5109124"/>
            <a:ext cx="1442672" cy="190412"/>
          </a:xfrm>
          <a:prstGeom prst="wedgeRectCallout">
            <a:avLst>
              <a:gd name="adj1" fmla="val -10043"/>
              <a:gd name="adj2" fmla="val 1601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319770" y="1283843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2FEFCFC8-85E8-4D18-ACCB-BE517AD1BA4E}"/>
              </a:ext>
            </a:extLst>
          </p:cNvPr>
          <p:cNvSpPr/>
          <p:nvPr/>
        </p:nvSpPr>
        <p:spPr>
          <a:xfrm>
            <a:off x="4229450" y="708280"/>
            <a:ext cx="1225597" cy="172075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Gripe Española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5E898B9-759D-415F-8C31-689CE2A96A52}"/>
              </a:ext>
            </a:extLst>
          </p:cNvPr>
          <p:cNvSpPr/>
          <p:nvPr/>
        </p:nvSpPr>
        <p:spPr>
          <a:xfrm>
            <a:off x="6495901" y="4530534"/>
            <a:ext cx="917340" cy="410099"/>
          </a:xfrm>
          <a:prstGeom prst="wedgeRectCallout">
            <a:avLst>
              <a:gd name="adj1" fmla="val -23902"/>
              <a:gd name="adj2" fmla="val 637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Seguro baja maternidad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C1EB7342-7564-4D35-AD12-DCB3CFA21689}"/>
              </a:ext>
            </a:extLst>
          </p:cNvPr>
          <p:cNvSpPr/>
          <p:nvPr/>
        </p:nvSpPr>
        <p:spPr>
          <a:xfrm>
            <a:off x="3303290" y="2516439"/>
            <a:ext cx="833387" cy="309394"/>
          </a:xfrm>
          <a:prstGeom prst="wedgeRectCallout">
            <a:avLst>
              <a:gd name="adj1" fmla="val 51984"/>
              <a:gd name="adj2" fmla="val 359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Asamblea de Parlamentarios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A71D0164-705A-42BC-A55C-9366DEB16EB3}"/>
              </a:ext>
            </a:extLst>
          </p:cNvPr>
          <p:cNvSpPr/>
          <p:nvPr/>
        </p:nvSpPr>
        <p:spPr>
          <a:xfrm>
            <a:off x="8520996" y="4689304"/>
            <a:ext cx="678987" cy="209060"/>
          </a:xfrm>
          <a:prstGeom prst="wedgeRectCallout">
            <a:avLst>
              <a:gd name="adj1" fmla="val 64864"/>
              <a:gd name="adj2" fmla="val 108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Crack 29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65273"/>
            <a:ext cx="2378957" cy="196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8022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2758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6" name="Speech Bubble: Rectangle 345">
            <a:extLst>
              <a:ext uri="{FF2B5EF4-FFF2-40B4-BE49-F238E27FC236}">
                <a16:creationId xmlns:a16="http://schemas.microsoft.com/office/drawing/2014/main" id="{B17C330B-9922-44D6-8ACE-538C4E0E23B3}"/>
              </a:ext>
            </a:extLst>
          </p:cNvPr>
          <p:cNvSpPr/>
          <p:nvPr/>
        </p:nvSpPr>
        <p:spPr>
          <a:xfrm flipH="1">
            <a:off x="8099425" y="3460"/>
            <a:ext cx="763855" cy="240603"/>
          </a:xfrm>
          <a:prstGeom prst="wedgeRectCallout">
            <a:avLst>
              <a:gd name="adj1" fmla="val 21348"/>
              <a:gd name="adj2" fmla="val 88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Represión Franquista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87" name="Speech Bubble: Rectangle 386">
            <a:extLst>
              <a:ext uri="{FF2B5EF4-FFF2-40B4-BE49-F238E27FC236}">
                <a16:creationId xmlns:a16="http://schemas.microsoft.com/office/drawing/2014/main" id="{D476DDAF-1802-4689-8EAD-8E6EEC5FF747}"/>
              </a:ext>
            </a:extLst>
          </p:cNvPr>
          <p:cNvSpPr/>
          <p:nvPr/>
        </p:nvSpPr>
        <p:spPr>
          <a:xfrm flipH="1">
            <a:off x="7078138" y="-17821"/>
            <a:ext cx="637388" cy="261283"/>
          </a:xfrm>
          <a:prstGeom prst="wedgeRectCallout">
            <a:avLst>
              <a:gd name="adj1" fmla="val 21348"/>
              <a:gd name="adj2" fmla="val 88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Social 1936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66588" y="904581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</p:cNvCxnSpPr>
          <p:nvPr/>
        </p:nvCxnSpPr>
        <p:spPr>
          <a:xfrm>
            <a:off x="6270765" y="623534"/>
            <a:ext cx="759517" cy="28825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66588" y="784630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57345" y="2133290"/>
            <a:ext cx="1604394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Régimen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47360" y="353209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1309902" y="3358939"/>
            <a:ext cx="751906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49384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6" name="Speech Bubble: Rectangle 175">
            <a:extLst>
              <a:ext uri="{FF2B5EF4-FFF2-40B4-BE49-F238E27FC236}">
                <a16:creationId xmlns:a16="http://schemas.microsoft.com/office/drawing/2014/main" id="{A6ACC3CB-9E77-455E-88EF-22EDAA2D2D2E}"/>
              </a:ext>
            </a:extLst>
          </p:cNvPr>
          <p:cNvSpPr/>
          <p:nvPr/>
        </p:nvSpPr>
        <p:spPr>
          <a:xfrm flipH="1">
            <a:off x="7350252" y="3541601"/>
            <a:ext cx="881869" cy="349605"/>
          </a:xfrm>
          <a:prstGeom prst="wedgeRectCallout">
            <a:avLst>
              <a:gd name="adj1" fmla="val -28472"/>
              <a:gd name="adj2" fmla="val -743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Incidente de Palomares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7" name="Speech Bubble: Rectangle 176">
            <a:extLst>
              <a:ext uri="{FF2B5EF4-FFF2-40B4-BE49-F238E27FC236}">
                <a16:creationId xmlns:a16="http://schemas.microsoft.com/office/drawing/2014/main" id="{1A5D1E35-525D-433F-A109-D9E05D2D03F6}"/>
              </a:ext>
            </a:extLst>
          </p:cNvPr>
          <p:cNvSpPr/>
          <p:nvPr/>
        </p:nvSpPr>
        <p:spPr>
          <a:xfrm flipH="1">
            <a:off x="10326607" y="3454388"/>
            <a:ext cx="751906" cy="286054"/>
          </a:xfrm>
          <a:prstGeom prst="wedgeRectCallout">
            <a:avLst>
              <a:gd name="adj1" fmla="val -47984"/>
              <a:gd name="adj2" fmla="val 973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del Petróleo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8" name="Speech Bubble: Rectangle 177">
            <a:extLst>
              <a:ext uri="{FF2B5EF4-FFF2-40B4-BE49-F238E27FC236}">
                <a16:creationId xmlns:a16="http://schemas.microsoft.com/office/drawing/2014/main" id="{1A4613BC-2843-4815-B4D7-EB48F13168E9}"/>
              </a:ext>
            </a:extLst>
          </p:cNvPr>
          <p:cNvSpPr/>
          <p:nvPr/>
        </p:nvSpPr>
        <p:spPr>
          <a:xfrm flipH="1">
            <a:off x="8388107" y="3677888"/>
            <a:ext cx="403387" cy="262502"/>
          </a:xfrm>
          <a:prstGeom prst="wedgeRectCallout">
            <a:avLst>
              <a:gd name="adj1" fmla="val 33094"/>
              <a:gd name="adj2" fmla="val 781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Seat</a:t>
            </a:r>
            <a:r>
              <a:rPr lang="es-ES" sz="800" dirty="0">
                <a:solidFill>
                  <a:schemeClr val="tx1"/>
                </a:solidFill>
              </a:rPr>
              <a:t> 600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10A56B1D-1DA8-4A6D-A725-8FD5C9FE7C64}"/>
              </a:ext>
            </a:extLst>
          </p:cNvPr>
          <p:cNvSpPr/>
          <p:nvPr/>
        </p:nvSpPr>
        <p:spPr>
          <a:xfrm flipH="1">
            <a:off x="5857034" y="2863381"/>
            <a:ext cx="638428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Concilio Vaticano 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0B75C942-A5F1-4C8E-8DD6-E57D299A34C5}"/>
              </a:ext>
            </a:extLst>
          </p:cNvPr>
          <p:cNvSpPr/>
          <p:nvPr/>
        </p:nvSpPr>
        <p:spPr>
          <a:xfrm>
            <a:off x="6178403" y="4362518"/>
            <a:ext cx="944239" cy="364764"/>
          </a:xfrm>
          <a:prstGeom prst="wedgeRectCallout">
            <a:avLst>
              <a:gd name="adj1" fmla="val 10369"/>
              <a:gd name="adj2" fmla="val 751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de bases de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F9DCC1E9-1B18-4A50-B522-503BFDDF1835}"/>
              </a:ext>
            </a:extLst>
          </p:cNvPr>
          <p:cNvSpPr/>
          <p:nvPr/>
        </p:nvSpPr>
        <p:spPr>
          <a:xfrm>
            <a:off x="8740324" y="4096416"/>
            <a:ext cx="944239" cy="364764"/>
          </a:xfrm>
          <a:prstGeom prst="wedgeRectCallout">
            <a:avLst>
              <a:gd name="adj1" fmla="val 10369"/>
              <a:gd name="adj2" fmla="val 751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Trasvase Tajo-Segura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98810"/>
            <a:ext cx="1307309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5067" y="5889285"/>
            <a:ext cx="6012450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360121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9881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216302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78035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369350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29909" y="111261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04688" y="1288069"/>
            <a:ext cx="2974289" cy="441280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1626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7203158" y="4504581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3039387"/>
            <a:ext cx="550068" cy="242201"/>
          </a:xfrm>
          <a:prstGeom prst="wedgeRectCallout">
            <a:avLst>
              <a:gd name="adj1" fmla="val 3479"/>
              <a:gd name="adj2" fmla="val 17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127653" y="1915259"/>
            <a:ext cx="568433" cy="29021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Divorcio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4265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598632" y="2163587"/>
            <a:ext cx="453060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456125" y="2174150"/>
            <a:ext cx="516022" cy="30599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9" name="Speech Bubble: Rectangle 318">
            <a:extLst>
              <a:ext uri="{FF2B5EF4-FFF2-40B4-BE49-F238E27FC236}">
                <a16:creationId xmlns:a16="http://schemas.microsoft.com/office/drawing/2014/main" id="{F0CCB61A-1B94-47F0-8136-210128922DBD}"/>
              </a:ext>
            </a:extLst>
          </p:cNvPr>
          <p:cNvSpPr/>
          <p:nvPr/>
        </p:nvSpPr>
        <p:spPr>
          <a:xfrm>
            <a:off x="10883796" y="2164701"/>
            <a:ext cx="529843" cy="31195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 Partidos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82D4C327-656F-4211-B6FE-0C01DD5A9A58}"/>
              </a:ext>
            </a:extLst>
          </p:cNvPr>
          <p:cNvSpPr/>
          <p:nvPr/>
        </p:nvSpPr>
        <p:spPr>
          <a:xfrm>
            <a:off x="10063550" y="2164155"/>
            <a:ext cx="768971" cy="315988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Antiterrorista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1" name="Speech Bubble: Rectangle 320">
            <a:extLst>
              <a:ext uri="{FF2B5EF4-FFF2-40B4-BE49-F238E27FC236}">
                <a16:creationId xmlns:a16="http://schemas.microsoft.com/office/drawing/2014/main" id="{3804BDE2-FCCE-43E2-8F7A-F9F1A2DBB532}"/>
              </a:ext>
            </a:extLst>
          </p:cNvPr>
          <p:cNvSpPr/>
          <p:nvPr/>
        </p:nvSpPr>
        <p:spPr>
          <a:xfrm>
            <a:off x="8990091" y="2166995"/>
            <a:ext cx="592458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Protocolo Kioto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DE1B07C1-0111-4896-A0B2-648A71F5D19F}"/>
              </a:ext>
            </a:extLst>
          </p:cNvPr>
          <p:cNvSpPr/>
          <p:nvPr/>
        </p:nvSpPr>
        <p:spPr>
          <a:xfrm>
            <a:off x="8456128" y="4463438"/>
            <a:ext cx="1049704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Privatizaciones de Empresas Públicas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3" name="Speech Bubble: Rectangle 322">
            <a:extLst>
              <a:ext uri="{FF2B5EF4-FFF2-40B4-BE49-F238E27FC236}">
                <a16:creationId xmlns:a16="http://schemas.microsoft.com/office/drawing/2014/main" id="{DBC39380-D312-4785-93B5-5ABAC90014F6}"/>
              </a:ext>
            </a:extLst>
          </p:cNvPr>
          <p:cNvSpPr/>
          <p:nvPr/>
        </p:nvSpPr>
        <p:spPr>
          <a:xfrm>
            <a:off x="1622899" y="712548"/>
            <a:ext cx="1863958" cy="433006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Distintos modelos de transición: continuistas, rupturistas, reformistas.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6" name="Speech Bubble: Rectangle 325">
            <a:extLst>
              <a:ext uri="{FF2B5EF4-FFF2-40B4-BE49-F238E27FC236}">
                <a16:creationId xmlns:a16="http://schemas.microsoft.com/office/drawing/2014/main" id="{94642645-0DBC-4CEB-98C4-729B8607092F}"/>
              </a:ext>
            </a:extLst>
          </p:cNvPr>
          <p:cNvSpPr/>
          <p:nvPr/>
        </p:nvSpPr>
        <p:spPr>
          <a:xfrm>
            <a:off x="2260784" y="1390258"/>
            <a:ext cx="463237" cy="2223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Dim</a:t>
            </a:r>
            <a:r>
              <a:rPr lang="es-ES" sz="800" dirty="0">
                <a:solidFill>
                  <a:schemeClr val="tx1"/>
                </a:solidFill>
              </a:rPr>
              <a:t>. Suárez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8" name="Speech Bubble: Rectangle 327">
            <a:extLst>
              <a:ext uri="{FF2B5EF4-FFF2-40B4-BE49-F238E27FC236}">
                <a16:creationId xmlns:a16="http://schemas.microsoft.com/office/drawing/2014/main" id="{FEB8DC48-8B85-4986-BD47-CECCDBB6DB06}"/>
              </a:ext>
            </a:extLst>
          </p:cNvPr>
          <p:cNvSpPr/>
          <p:nvPr/>
        </p:nvSpPr>
        <p:spPr>
          <a:xfrm>
            <a:off x="908826" y="2979424"/>
            <a:ext cx="658138" cy="270868"/>
          </a:xfrm>
          <a:prstGeom prst="wedgeRectCallout">
            <a:avLst>
              <a:gd name="adj1" fmla="val -78426"/>
              <a:gd name="adj2" fmla="val -27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Generalitat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1801741" y="5136244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Asesinato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7129515" y="2313597"/>
            <a:ext cx="520211" cy="347535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7788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7F90EC53-E92A-451B-8B7D-C1934EBD2231}"/>
              </a:ext>
            </a:extLst>
          </p:cNvPr>
          <p:cNvSpPr/>
          <p:nvPr/>
        </p:nvSpPr>
        <p:spPr>
          <a:xfrm>
            <a:off x="886850" y="5115907"/>
            <a:ext cx="526589" cy="242201"/>
          </a:xfrm>
          <a:prstGeom prst="wedgeRectCallout">
            <a:avLst>
              <a:gd name="adj1" fmla="val 77473"/>
              <a:gd name="adj2" fmla="val -343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PACMA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A5655237-94EB-4728-A314-A8C85C2CCEB3}"/>
              </a:ext>
            </a:extLst>
          </p:cNvPr>
          <p:cNvSpPr/>
          <p:nvPr/>
        </p:nvSpPr>
        <p:spPr>
          <a:xfrm>
            <a:off x="8070356" y="2361684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Exhuma.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Franco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38D3895C-4D36-4258-ABAA-918B0B20BD1D}"/>
              </a:ext>
            </a:extLst>
          </p:cNvPr>
          <p:cNvSpPr/>
          <p:nvPr/>
        </p:nvSpPr>
        <p:spPr>
          <a:xfrm>
            <a:off x="7044520" y="30813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2299AD0-59A6-4E73-B22B-3FC3F0CD929A}"/>
              </a:ext>
            </a:extLst>
          </p:cNvPr>
          <p:cNvSpPr/>
          <p:nvPr/>
        </p:nvSpPr>
        <p:spPr>
          <a:xfrm>
            <a:off x="16220" y="4556761"/>
            <a:ext cx="526589" cy="268074"/>
          </a:xfrm>
          <a:prstGeom prst="wedgeRectCallout">
            <a:avLst>
              <a:gd name="adj1" fmla="val -6456"/>
              <a:gd name="adj2" fmla="val 280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ARMH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2750</Words>
  <Application>Microsoft Office PowerPoint</Application>
  <PresentationFormat>Widescreen</PresentationFormat>
  <Paragraphs>1145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385</cp:revision>
  <dcterms:created xsi:type="dcterms:W3CDTF">2020-10-20T01:58:32Z</dcterms:created>
  <dcterms:modified xsi:type="dcterms:W3CDTF">2020-10-28T17:48:13Z</dcterms:modified>
</cp:coreProperties>
</file>